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1a95f34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1a95f34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2d488c02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2d488c0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2d488c0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2d488c0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1a95f346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1a95f346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1a95f34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1a95f34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1a95f34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1a95f34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90072" y="4388070"/>
            <a:ext cx="1111378" cy="572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jp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5gimme5.acomea.it/" TargetMode="External"/><Relationship Id="rId10" Type="http://schemas.openxmlformats.org/officeDocument/2006/relationships/image" Target="../media/image8.png"/><Relationship Id="rId13" Type="http://schemas.openxmlformats.org/officeDocument/2006/relationships/hyperlink" Target="https://www.meetup.com/rladies-milan/" TargetMode="External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syomatica.com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www.kiwidatascience.com/" TargetMode="External"/><Relationship Id="rId15" Type="http://schemas.openxmlformats.org/officeDocument/2006/relationships/hyperlink" Target="https://www.indracompany.com/" TargetMode="External"/><Relationship Id="rId14" Type="http://schemas.openxmlformats.org/officeDocument/2006/relationships/image" Target="../media/image10.png"/><Relationship Id="rId16" Type="http://schemas.openxmlformats.org/officeDocument/2006/relationships/image" Target="../media/image14.png"/><Relationship Id="rId5" Type="http://schemas.openxmlformats.org/officeDocument/2006/relationships/hyperlink" Target="https://www.getyugo.com/barcelona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://www.opensearch.org/Home" TargetMode="External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65200"/>
            <a:ext cx="8520600" cy="10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WELCOME!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818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Who we are and what we will do...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300" y="4059164"/>
            <a:ext cx="1776000" cy="9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0" y="209600"/>
            <a:ext cx="8520600" cy="11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Who we are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550" y="1217700"/>
            <a:ext cx="2431149" cy="301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963" y="1333400"/>
            <a:ext cx="3217176" cy="2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25" y="1353100"/>
            <a:ext cx="2742013" cy="274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Goal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2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The main goal of CodingWaves is: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Learn Python and Data Manipulation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Get the main blocks to orientate you in Data Science world.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Learn the basic concepts of Machine Learning so that you are able to </a:t>
            </a:r>
            <a:r>
              <a:rPr b="1" lang="it">
                <a:solidFill>
                  <a:srgbClr val="000000"/>
                </a:solidFill>
              </a:rPr>
              <a:t>“survive” a Junior Data Scientist Position</a:t>
            </a:r>
            <a:r>
              <a:rPr lang="it">
                <a:solidFill>
                  <a:srgbClr val="000000"/>
                </a:solidFill>
              </a:rPr>
              <a:t> interviews. In fact usually the technical part is limited but the “conceptual” part is more important.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Surf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Have fun!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Be in contact with </a:t>
            </a:r>
            <a:r>
              <a:rPr b="1" lang="it">
                <a:solidFill>
                  <a:srgbClr val="000000"/>
                </a:solidFill>
              </a:rPr>
              <a:t>our partners for future 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83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Surf Lessons and Schedule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375" y="951900"/>
            <a:ext cx="5969026" cy="320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10300" y="4504100"/>
            <a:ext cx="6741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schedule could change </a:t>
            </a:r>
            <a:r>
              <a:rPr b="1" lang="it"/>
              <a:t>based on waves conditions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3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Main Course Blocks: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Intro to Python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Numpy, Pandas, Seaborn, Matplotlib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it"/>
              <a:t>Intro to 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00" y="1190625"/>
            <a:ext cx="7144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175" y="2965724"/>
            <a:ext cx="1553499" cy="8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825" y="1976725"/>
            <a:ext cx="2498175" cy="10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935" y="666926"/>
            <a:ext cx="1254441" cy="8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75" y="1553838"/>
            <a:ext cx="1208051" cy="1208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419275" y="97175"/>
            <a:ext cx="59670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Our Partners</a:t>
            </a:r>
            <a:endParaRPr b="1" sz="3000"/>
          </a:p>
        </p:txBody>
      </p:sp>
      <p:pic>
        <p:nvPicPr>
          <p:cNvPr id="95" name="Google Shape;95;p1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10666"/>
          <a:stretch/>
        </p:blipFill>
        <p:spPr>
          <a:xfrm>
            <a:off x="540650" y="3638999"/>
            <a:ext cx="1423497" cy="127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1850" y="1654600"/>
            <a:ext cx="1755954" cy="9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6800" y="1477637"/>
            <a:ext cx="1208049" cy="120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58475" y="1421613"/>
            <a:ext cx="1320075" cy="13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605625" y="3408850"/>
            <a:ext cx="1085950" cy="11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6576" y="3256450"/>
            <a:ext cx="2441246" cy="11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6306550" y="784650"/>
            <a:ext cx="1946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UK and Italy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 Hunters. Job Placement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4349075" y="1013225"/>
            <a:ext cx="1423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Milan</a:t>
            </a:r>
            <a:r>
              <a:rPr lang="it"/>
              <a:t>: Data Science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557675" y="1165625"/>
            <a:ext cx="15420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Milan</a:t>
            </a:r>
            <a:r>
              <a:rPr lang="it" sz="1200"/>
              <a:t>: Mobile Apps</a:t>
            </a:r>
            <a:endParaRPr sz="1200"/>
          </a:p>
        </p:txBody>
      </p:sp>
      <p:sp>
        <p:nvSpPr>
          <p:cNvPr id="104" name="Google Shape;104;p18"/>
          <p:cNvSpPr txBox="1"/>
          <p:nvPr/>
        </p:nvSpPr>
        <p:spPr>
          <a:xfrm>
            <a:off x="2453375" y="1013250"/>
            <a:ext cx="15420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Milan</a:t>
            </a:r>
            <a:r>
              <a:rPr lang="it"/>
              <a:t>: Investment Fund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481475" y="3299225"/>
            <a:ext cx="1662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Barcelona</a:t>
            </a:r>
            <a:r>
              <a:rPr lang="it" sz="1200"/>
              <a:t>: Scooters</a:t>
            </a:r>
            <a:endParaRPr sz="1200"/>
          </a:p>
        </p:txBody>
      </p:sp>
      <p:sp>
        <p:nvSpPr>
          <p:cNvPr id="106" name="Google Shape;106;p18"/>
          <p:cNvSpPr txBox="1"/>
          <p:nvPr/>
        </p:nvSpPr>
        <p:spPr>
          <a:xfrm>
            <a:off x="3391150" y="3299225"/>
            <a:ext cx="2146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WorldWide: </a:t>
            </a:r>
            <a:r>
              <a:rPr lang="it" sz="1200"/>
              <a:t>Consultancy</a:t>
            </a:r>
            <a:endParaRPr sz="1200"/>
          </a:p>
        </p:txBody>
      </p:sp>
      <p:sp>
        <p:nvSpPr>
          <p:cNvPr id="107" name="Google Shape;107;p18"/>
          <p:cNvSpPr txBox="1"/>
          <p:nvPr/>
        </p:nvSpPr>
        <p:spPr>
          <a:xfrm>
            <a:off x="6507725" y="3117975"/>
            <a:ext cx="10860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/>
              <a:t>Italy: </a:t>
            </a:r>
            <a:r>
              <a:rPr lang="it" sz="1200"/>
              <a:t>Group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Evolution</a:t>
            </a:r>
            <a:endParaRPr sz="3000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              </a:t>
            </a:r>
            <a:r>
              <a:rPr lang="it" sz="2400">
                <a:solidFill>
                  <a:srgbClr val="000000"/>
                </a:solidFill>
              </a:rPr>
              <a:t>Lisbon 2020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75" y="1726726"/>
            <a:ext cx="2516750" cy="220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625" y="1772738"/>
            <a:ext cx="2516749" cy="217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6186" y="1152473"/>
            <a:ext cx="86063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